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7394"/>
            <a:ext cx="7556421" cy="21339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🚀</a:t>
            </a:r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Insurance Hub – A Comprehensive Insurance Management Platform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8151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Insurance Hub. Our platform centralizes insurance management. Buy, manage, and claim policies easily. Experience efficiency and security.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84227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84989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825371"/>
            <a:ext cx="225063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spc="-36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Abhay Tambe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011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Conclusion: Empowering Businesses and Individuals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5882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Insurance Hub revolutionizes insurance management. Our platform benefits businesses and individuals. We offer efficiency, transparency, and security.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30268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Insurance management is now streamlined and accessible. Experience the future of insurance with us.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96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Insurance Hub: Revolutionizing the Insurance Landscape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Simplified Access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3264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all insurance policies in one place.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351496"/>
            <a:ext cx="28795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Efficient Management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93264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 policies with ease and speed.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Transparent Claims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93264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claims transparently from start to finish.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326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Features: Streamlining Insurance Processes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8454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6999" y="3930491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Policy Comparison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 various insurance policies.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8454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4981" y="3930491"/>
            <a:ext cx="20395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845481"/>
            <a:ext cx="29246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Automated Reminders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Receive timely renewal reminders.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436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0566" y="5628680"/>
            <a:ext cx="2094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Digital Claims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340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Submit claims digitally with ease.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3000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Seamless Policy Management: Anytime, Anywhere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5877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63815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 Access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871930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your policies securely.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55877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63815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Friendly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871930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 your policies on the go.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558772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63815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Cloud Based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871930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your policies from anywhere.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022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Intelligent Claim Handling: Fast, Transparent, and Secure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306723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5335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Easy Submission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402395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Submit claims easily online.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67607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8944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Tracking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384840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claim status in real time.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02849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62553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 Processing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74572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Claims are processed securely.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4589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Powerful Admin Panel: Driving Operational Excellence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912394"/>
            <a:ext cx="3664863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4146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Management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63724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 user accounts easily.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912394"/>
            <a:ext cx="3664863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4146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Policy Configuration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463724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Configure policy options.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1397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6958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Reporting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8624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detailed reports.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537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 and Scalable Architecture: Built for the Future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7656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403283"/>
            <a:ext cx="11370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3203377"/>
            <a:ext cx="26374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693795"/>
            <a:ext cx="26374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Enterprise-grade security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426827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39685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823579"/>
            <a:ext cx="16990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623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Scalable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5114092"/>
            <a:ext cx="30053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 large volumes of data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68856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817156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6243876"/>
            <a:ext cx="17442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6043970"/>
            <a:ext cx="26820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Reliable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534388"/>
            <a:ext cx="26820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99.99% uptime guarantee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828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Robust Database Design: Powering Intelligent Insights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7430" y="3349466"/>
            <a:ext cx="1614011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7523" y="3613785"/>
            <a:ext cx="11370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3576280"/>
            <a:ext cx="12843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Reporting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18115" y="4170521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424" y="4214098"/>
            <a:ext cx="3228022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69425" y="4391263"/>
            <a:ext cx="16990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895261" y="4440912"/>
            <a:ext cx="12371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Analytics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725120" y="5035153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418" y="5078730"/>
            <a:ext cx="484203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67163" y="5255895"/>
            <a:ext cx="17442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6702266" y="5305544"/>
            <a:ext cx="17029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Transactions</a:t>
            </a:r>
            <a:endParaRPr lang="en-US" sz="2200" dirty="0"/>
          </a:p>
        </p:txBody>
      </p:sp>
      <p:sp>
        <p:nvSpPr>
          <p:cNvPr id="14" name="Shape 9"/>
          <p:cNvSpPr/>
          <p:nvPr/>
        </p:nvSpPr>
        <p:spPr>
          <a:xfrm>
            <a:off x="6532126" y="5899785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4" y="5943362"/>
            <a:ext cx="6456164" cy="807958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962638" y="6120527"/>
            <a:ext cx="18323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200" dirty="0"/>
          </a:p>
        </p:txBody>
      </p:sp>
      <p:sp>
        <p:nvSpPr>
          <p:cNvPr id="17" name="Text 11"/>
          <p:cNvSpPr/>
          <p:nvPr/>
        </p:nvSpPr>
        <p:spPr>
          <a:xfrm>
            <a:off x="7509272" y="6170176"/>
            <a:ext cx="19577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Data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121022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Innovative Tech Stack: Cutting-Edge Solutions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React js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UI Framework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684163" y="4194453"/>
            <a:ext cx="11370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937790" y="3042999"/>
            <a:ext cx="28732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Spring Boot , .Dot NET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533418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254960" y="3243382"/>
            <a:ext cx="16990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9937790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MYSQL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98598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76924" y="5969556"/>
            <a:ext cx="17442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2025-02-07T17:17:10Z</dcterms:created>
  <dcterms:modified xsi:type="dcterms:W3CDTF">2025-02-07T17:17:10Z</dcterms:modified>
</cp:coreProperties>
</file>